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5" r:id="rId8"/>
    <p:sldId id="266" r:id="rId9"/>
    <p:sldId id="267" r:id="rId10"/>
    <p:sldId id="262" r:id="rId11"/>
    <p:sldId id="25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86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86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3637E1-01C3-4EBB-A902-4C260A79BD64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DBD89-F448-4537-9892-70B34005D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637E1-01C3-4EBB-A902-4C260A79BD64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DBD89-F448-4537-9892-70B34005D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637E1-01C3-4EBB-A902-4C260A79BD64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DBD89-F448-4537-9892-70B34005D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637E1-01C3-4EBB-A902-4C260A79BD64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DBD89-F448-4537-9892-70B34005D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637E1-01C3-4EBB-A902-4C260A79BD64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DBD89-F448-4537-9892-70B34005D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637E1-01C3-4EBB-A902-4C260A79BD64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DBD89-F448-4537-9892-70B34005D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637E1-01C3-4EBB-A902-4C260A79BD64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DBD89-F448-4537-9892-70B34005D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637E1-01C3-4EBB-A902-4C260A79BD64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DBD89-F448-4537-9892-70B34005D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637E1-01C3-4EBB-A902-4C260A79BD64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DBD89-F448-4537-9892-70B34005D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637E1-01C3-4EBB-A902-4C260A79BD64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DBD89-F448-4537-9892-70B34005D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637E1-01C3-4EBB-A902-4C260A79BD64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DBD89-F448-4537-9892-70B34005D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637E1-01C3-4EBB-A902-4C260A79BD64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DBD89-F448-4537-9892-70B34005D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6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7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73637E1-01C3-4EBB-A902-4C260A79BD64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276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767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DBDBD89-F448-4537-9892-70B34005D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9" grpId="0"/>
      <p:bldP spid="27670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7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642918"/>
            <a:ext cx="7772400" cy="407196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Образовательные технологии как  средство управления качеством профессиональной подготовки будущих учителей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428728" y="5000636"/>
            <a:ext cx="6400800" cy="1538286"/>
          </a:xfrm>
        </p:spPr>
        <p:txBody>
          <a:bodyPr/>
          <a:lstStyle/>
          <a:p>
            <a:r>
              <a:rPr lang="ru-RU" dirty="0" smtClean="0"/>
              <a:t>Ковальчук Т.А., </a:t>
            </a:r>
            <a:r>
              <a:rPr lang="ru-RU" dirty="0" err="1" smtClean="0"/>
              <a:t>завкафедрой</a:t>
            </a:r>
            <a:r>
              <a:rPr lang="ru-RU" dirty="0" smtClean="0"/>
              <a:t> педагогики </a:t>
            </a:r>
            <a:r>
              <a:rPr lang="ru-RU" dirty="0" err="1" smtClean="0"/>
              <a:t>БрГУ</a:t>
            </a:r>
            <a:r>
              <a:rPr lang="ru-RU" dirty="0" smtClean="0"/>
              <a:t> имени А.С. Пушкина, канд. </a:t>
            </a:r>
            <a:r>
              <a:rPr lang="ru-RU" dirty="0" err="1" smtClean="0"/>
              <a:t>педнаук</a:t>
            </a:r>
            <a:r>
              <a:rPr lang="ru-RU" dirty="0" smtClean="0"/>
              <a:t>, доцент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volga\Акцыя 2 сакаві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0"/>
            <a:ext cx="885827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85918" y="1071546"/>
            <a:ext cx="2571768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Макроуровень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642918"/>
            <a:ext cx="3071834" cy="17145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Интегральная профессионально-ориентированная  т.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5918" y="2786058"/>
            <a:ext cx="2571768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Мезоуровень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85918" y="4429132"/>
            <a:ext cx="2571768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Микроуровень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5" idx="1"/>
          </p:cNvCxnSpPr>
          <p:nvPr/>
        </p:nvCxnSpPr>
        <p:spPr>
          <a:xfrm rot="10800000" flipV="1">
            <a:off x="1785918" y="1528746"/>
            <a:ext cx="1588" cy="14001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1321571" y="4107661"/>
            <a:ext cx="92869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3"/>
            <a:endCxn id="6" idx="1"/>
          </p:cNvCxnSpPr>
          <p:nvPr/>
        </p:nvCxnSpPr>
        <p:spPr>
          <a:xfrm flipV="1">
            <a:off x="4357686" y="1500174"/>
            <a:ext cx="500066" cy="285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857752" y="2500306"/>
            <a:ext cx="3857652" cy="17145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Модульная, педагогических мастерских, проектного обучения, ОДИ …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2" y="4500570"/>
            <a:ext cx="3929090" cy="23574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Уровневой дифференциации, обучение в сотрудничестве, КСО, игровые технологии, критического мышления  т.д. …</a:t>
            </a:r>
            <a:endParaRPr lang="ru-RU" sz="24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286248" y="3286124"/>
            <a:ext cx="500066" cy="285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286248" y="4929198"/>
            <a:ext cx="500066" cy="285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500174"/>
            <a:ext cx="62805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Спасибо за внимание!</a:t>
            </a:r>
          </a:p>
          <a:p>
            <a:endParaRPr lang="ru-RU" sz="4000" dirty="0"/>
          </a:p>
          <a:p>
            <a:r>
              <a:rPr lang="ru-RU" sz="4000" dirty="0" smtClean="0"/>
              <a:t>Желаю добра,  света в душе</a:t>
            </a:r>
          </a:p>
          <a:p>
            <a:r>
              <a:rPr lang="ru-RU" sz="4000" dirty="0" smtClean="0"/>
              <a:t> и  успехов во всем!</a:t>
            </a:r>
            <a:endParaRPr lang="ru-RU" sz="40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85918" y="1071546"/>
            <a:ext cx="2571768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Макроуровень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642918"/>
            <a:ext cx="3071834" cy="17145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Интегральная профессионально-ориентированная  т.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5918" y="2786058"/>
            <a:ext cx="2571768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Мезоуровень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85918" y="4429132"/>
            <a:ext cx="2571768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Микроуровень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5" idx="1"/>
          </p:cNvCxnSpPr>
          <p:nvPr/>
        </p:nvCxnSpPr>
        <p:spPr>
          <a:xfrm rot="10800000" flipV="1">
            <a:off x="1785918" y="1528746"/>
            <a:ext cx="1588" cy="14001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1321571" y="4107661"/>
            <a:ext cx="92869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3"/>
            <a:endCxn id="6" idx="1"/>
          </p:cNvCxnSpPr>
          <p:nvPr/>
        </p:nvCxnSpPr>
        <p:spPr>
          <a:xfrm flipV="1">
            <a:off x="4357686" y="1500174"/>
            <a:ext cx="500066" cy="285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43174" y="214290"/>
            <a:ext cx="3071834" cy="17145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Интегральная профессионально-ориентированная  т.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714488"/>
            <a:ext cx="3571900" cy="18573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Технологии, востребованные современной   образовательной практикой 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3438" y="1643050"/>
            <a:ext cx="4214842" cy="18573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Технологии, решающие специфические  учебные задачи профессиональной подготовки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786190"/>
            <a:ext cx="4214842" cy="18573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Ранние профессиональные пробы студентов в реальном  образовательном процессе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4844" y="3714752"/>
            <a:ext cx="4429156" cy="18573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Технология социального проектирования как сфера получения дополнительных ключевых, в т.ч. и профессиональных компетенций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5715016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 выходе – развитие личностно-профессиональных качеств, профессиональных, социально-коммуникативных  и  других компетенций,  …</a:t>
            </a:r>
            <a:endParaRPr lang="ru-RU" sz="2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Мои документы\ЭКОМАРАФОН\SL3782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643313"/>
            <a:ext cx="4572000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ЭКОМАРАФОН\SL3782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50" y="214289"/>
            <a:ext cx="4629150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ЭКОМАРАФОН\SL3782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4248000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1" y="4143380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Экомарафон</a:t>
            </a:r>
            <a:r>
              <a:rPr lang="ru-RU" sz="2000" b="1" dirty="0" smtClean="0"/>
              <a:t>»в рамках проекта </a:t>
            </a:r>
          </a:p>
          <a:p>
            <a:r>
              <a:rPr lang="ru-RU" sz="2000" b="1" dirty="0" smtClean="0"/>
              <a:t>«Международный экологический </a:t>
            </a:r>
          </a:p>
          <a:p>
            <a:r>
              <a:rPr lang="ru-RU" sz="2000" b="1" dirty="0" smtClean="0"/>
              <a:t>календарь</a:t>
            </a:r>
            <a:endParaRPr lang="ru-RU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857232"/>
            <a:ext cx="8789457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«ПЕДАГОГ. ЛИЧНОСТЬ. ГРАЖДАНИН»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ФЕСТИВАЛЬ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 ПУТИ К ПЕДАГОГИЧЕСКОМУ МАСТЕРСТВУ»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Авторский коллектив: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кафедра педагогики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Руководители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Ковальчук Татьяна Александровна,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зав. кафедрой педагогики,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кандидат педагогических наук, доцент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Матыцина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Геннадьевна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доцент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кафедры педагогики, кандидат педагогических наук, доцент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крусь О.П\Бацьківізітоўка 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367658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2" y="357166"/>
            <a:ext cx="4292096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4098048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1904" y="3286124"/>
            <a:ext cx="4292096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5057041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0"/>
            <a:ext cx="3062903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14752"/>
            <a:ext cx="4428000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2435" y="4050000"/>
            <a:ext cx="4394316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3599735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785926"/>
            <a:ext cx="5200270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Игры как средство экологического образования</Template>
  <TotalTime>102</TotalTime>
  <Words>197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Клен</vt:lpstr>
      <vt:lpstr>Образовательные технологии как  средство управления качеством профессиональной подготовки будущих учителей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Образовательные технологии как  средство управления качеством профессиональной подготовки будущих учителей</dc:title>
  <dc:creator>STOSCOMP</dc:creator>
  <cp:lastModifiedBy>polzovatel</cp:lastModifiedBy>
  <cp:revision>8</cp:revision>
  <dcterms:created xsi:type="dcterms:W3CDTF">2015-09-21T14:23:42Z</dcterms:created>
  <dcterms:modified xsi:type="dcterms:W3CDTF">2015-09-23T20:58:38Z</dcterms:modified>
</cp:coreProperties>
</file>