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90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9D-B533-4A57-8217-59BFCE7FC53A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200C-BE8D-4CE7-AC03-D591FA7EC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842135"/>
      </p:ext>
    </p:extLst>
  </p:cSld>
  <p:clrMapOvr>
    <a:masterClrMapping/>
  </p:clrMapOvr>
  <p:transition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9D-B533-4A57-8217-59BFCE7FC53A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200C-BE8D-4CE7-AC03-D591FA7EC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434194"/>
      </p:ext>
    </p:extLst>
  </p:cSld>
  <p:clrMapOvr>
    <a:masterClrMapping/>
  </p:clrMapOvr>
  <p:transition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9D-B533-4A57-8217-59BFCE7FC53A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200C-BE8D-4CE7-AC03-D591FA7EC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4851704"/>
      </p:ext>
    </p:extLst>
  </p:cSld>
  <p:clrMapOvr>
    <a:masterClrMapping/>
  </p:clrMapOvr>
  <p:transition advTm="1000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9D-B533-4A57-8217-59BFCE7FC53A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200C-BE8D-4CE7-AC03-D591FA7EC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871154"/>
      </p:ext>
    </p:extLst>
  </p:cSld>
  <p:clrMapOvr>
    <a:masterClrMapping/>
  </p:clrMapOvr>
  <p:transition advTm="10000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9D-B533-4A57-8217-59BFCE7FC53A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200C-BE8D-4CE7-AC03-D591FA7EC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1794711"/>
      </p:ext>
    </p:extLst>
  </p:cSld>
  <p:clrMapOvr>
    <a:masterClrMapping/>
  </p:clrMapOvr>
  <p:transition advTm="10000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9D-B533-4A57-8217-59BFCE7FC53A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200C-BE8D-4CE7-AC03-D591FA7EC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966128"/>
      </p:ext>
    </p:extLst>
  </p:cSld>
  <p:clrMapOvr>
    <a:masterClrMapping/>
  </p:clrMapOvr>
  <p:transition advTm="10000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9D-B533-4A57-8217-59BFCE7FC53A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200C-BE8D-4CE7-AC03-D591FA7EC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220139"/>
      </p:ext>
    </p:extLst>
  </p:cSld>
  <p:clrMapOvr>
    <a:masterClrMapping/>
  </p:clrMapOvr>
  <p:transition advTm="10000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9D-B533-4A57-8217-59BFCE7FC53A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200C-BE8D-4CE7-AC03-D591FA7EC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147904"/>
      </p:ext>
    </p:extLst>
  </p:cSld>
  <p:clrMapOvr>
    <a:masterClrMapping/>
  </p:clrMapOvr>
  <p:transition advTm="10000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9D-B533-4A57-8217-59BFCE7FC53A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200C-BE8D-4CE7-AC03-D591FA7EC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858359"/>
      </p:ext>
    </p:extLst>
  </p:cSld>
  <p:clrMapOvr>
    <a:masterClrMapping/>
  </p:clrMapOvr>
  <p:transition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9D-B533-4A57-8217-59BFCE7FC53A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9B1200C-BE8D-4CE7-AC03-D591FA7EC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9187220"/>
      </p:ext>
    </p:extLst>
  </p:cSld>
  <p:clrMapOvr>
    <a:masterClrMapping/>
  </p:clrMapOvr>
  <p:transition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9D-B533-4A57-8217-59BFCE7FC53A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200C-BE8D-4CE7-AC03-D591FA7EC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436927"/>
      </p:ext>
    </p:extLst>
  </p:cSld>
  <p:clrMapOvr>
    <a:masterClrMapping/>
  </p:clrMapOvr>
  <p:transition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9D-B533-4A57-8217-59BFCE7FC53A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200C-BE8D-4CE7-AC03-D591FA7EC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296588"/>
      </p:ext>
    </p:extLst>
  </p:cSld>
  <p:clrMapOvr>
    <a:masterClrMapping/>
  </p:clrMapOvr>
  <p:transition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9D-B533-4A57-8217-59BFCE7FC53A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200C-BE8D-4CE7-AC03-D591FA7EC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177536"/>
      </p:ext>
    </p:extLst>
  </p:cSld>
  <p:clrMapOvr>
    <a:masterClrMapping/>
  </p:clrMapOvr>
  <p:transition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9D-B533-4A57-8217-59BFCE7FC53A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200C-BE8D-4CE7-AC03-D591FA7EC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999594"/>
      </p:ext>
    </p:extLst>
  </p:cSld>
  <p:clrMapOvr>
    <a:masterClrMapping/>
  </p:clrMapOvr>
  <p:transition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9D-B533-4A57-8217-59BFCE7FC53A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200C-BE8D-4CE7-AC03-D591FA7EC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415332"/>
      </p:ext>
    </p:extLst>
  </p:cSld>
  <p:clrMapOvr>
    <a:masterClrMapping/>
  </p:clrMapOvr>
  <p:transition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9D-B533-4A57-8217-59BFCE7FC53A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200C-BE8D-4CE7-AC03-D591FA7EC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2809676"/>
      </p:ext>
    </p:extLst>
  </p:cSld>
  <p:clrMapOvr>
    <a:masterClrMapping/>
  </p:clrMapOvr>
  <p:transition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C09D-B533-4A57-8217-59BFCE7FC53A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1200C-BE8D-4CE7-AC03-D591FA7EC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966478"/>
      </p:ext>
    </p:extLst>
  </p:cSld>
  <p:clrMapOvr>
    <a:masterClrMapping/>
  </p:clrMapOvr>
  <p:transition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30C09D-B533-4A57-8217-59BFCE7FC53A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B1200C-BE8D-4CE7-AC03-D591FA7EC0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870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ransition advTm="10000">
    <p:wipe dir="r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e.lanbook.com/book/178401" TargetMode="External"/><Relationship Id="rId7" Type="http://schemas.openxmlformats.org/officeDocument/2006/relationships/hyperlink" Target="https://www.iprbookshop.ru/13034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iprbookshop.ru/71395.html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iprbookshop.ru/19401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.lanbook.com/book/96351" TargetMode="External"/><Relationship Id="rId3" Type="http://schemas.openxmlformats.org/officeDocument/2006/relationships/hyperlink" Target="https://e.lanbook.com/book/162107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e.lanbook.com/book/162093" TargetMode="External"/><Relationship Id="rId4" Type="http://schemas.openxmlformats.org/officeDocument/2006/relationships/hyperlink" Target="https://e.lanbook.com/book/16210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.lanbook.com/book/162057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e.lanbook.com/book/16205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.lanbook.com/book/162056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hyperlink" Target="https://e.lanbook.com/book/16209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www.iprbookshop.ru/90106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prbookshop.ru/90105.html" TargetMode="External"/><Relationship Id="rId5" Type="http://schemas.openxmlformats.org/officeDocument/2006/relationships/hyperlink" Target="https://www.iprbookshop.ru/90104.html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e.lanbook.com/book/164157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.lanbook.com/book/96328" TargetMode="External"/><Relationship Id="rId5" Type="http://schemas.openxmlformats.org/officeDocument/2006/relationships/hyperlink" Target="https://e.lanbook.com/book/96327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www.iprbookshop.ru/97966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www.iprbookshop.ru/32056.html" TargetMode="External"/><Relationship Id="rId4" Type="http://schemas.openxmlformats.org/officeDocument/2006/relationships/hyperlink" Target="https://www.iprbookshop.ru/32055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0" y="382540"/>
            <a:ext cx="8574622" cy="2616199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Логопедическая работа с дошкольниками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09610" y="3188745"/>
            <a:ext cx="2679656" cy="7657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Практикум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6044430" y="3859480"/>
            <a:ext cx="4180225" cy="27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6162128"/>
      </p:ext>
    </p:extLst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434" y="131900"/>
            <a:ext cx="1060796" cy="1725318"/>
          </a:xfrm>
          <a:prstGeom prst="rect">
            <a:avLst/>
          </a:prstGeom>
        </p:spPr>
      </p:pic>
      <p:sp>
        <p:nvSpPr>
          <p:cNvPr id="3" name="Содержимое 3"/>
          <p:cNvSpPr txBox="1">
            <a:spLocks/>
          </p:cNvSpPr>
          <p:nvPr/>
        </p:nvSpPr>
        <p:spPr>
          <a:xfrm>
            <a:off x="4122784" y="260648"/>
            <a:ext cx="663626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0ACEC">
                  <a:lumMod val="75000"/>
                </a:srgbClr>
              </a:buClr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Юдина, Я. Л. Сборник логопедических упражнений. Старшая и подготовительная группы : учебное пособие / Я. Л. Юдина, И. С. Захарова. — Москва : ВАКО, 2011. — 127 с. — ISBN 978-5-408-05215-8. — Текст : электронный // Лань : электронно-библиотечная система.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https://e.lanbook.com/book/178401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(дата обращения: 18.08.2021). — Режим доступа: для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4043" y="1939441"/>
            <a:ext cx="1060796" cy="1603387"/>
          </a:xfrm>
          <a:prstGeom prst="rect">
            <a:avLst/>
          </a:prstGeom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122784" y="1860981"/>
            <a:ext cx="6327502" cy="1297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Круглова, А. М. Говорим правильно. Логопедические игры и упражнения / А. М. Круглова. — Москва : РИПОЛ классик, 2012. — 96 c. — ISBN 978-5-386-05254-6. — Текст : электронный // Электронно-библиотечная система IPR BOOKS : [сайт]. —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https://www.iprbookshop.ru/71395.html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(дата обращения: 30.07.2021). — Режим доступа: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пользователей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957" y="3625050"/>
            <a:ext cx="1079086" cy="1511939"/>
          </a:xfrm>
          <a:prstGeom prst="rect">
            <a:avLst/>
          </a:prstGeo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122784" y="3696829"/>
            <a:ext cx="6327502" cy="1314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0ACEC">
                  <a:lumMod val="75000"/>
                </a:srgbClr>
              </a:buClr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Гаркуша, Ю. Ф. Конспекты логопедических занятий с детьми 2–3 лет : учебное пособие / Ю. Ф. Гаркуша. — Москва : ПАРАДИГМА, 2013. — 160 c. — ISBN 978-5-4214-0022-6. — Текст : электронный // Электронно-библиотечная система IPR BOOKS : [сайт]. —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https://www.iprbookshop.ru/13034.html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(дата обращения: 30.07.2021). — Режим доступа: для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82291" y="5048601"/>
            <a:ext cx="1152244" cy="1700931"/>
          </a:xfrm>
          <a:prstGeom prst="rect">
            <a:avLst/>
          </a:prstGeom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4122782" y="5207276"/>
            <a:ext cx="6517509" cy="1542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0ACEC">
                  <a:lumMod val="75000"/>
                </a:srgbClr>
              </a:buClr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Ивановская, О. Г. Логопедические занятия с детьми 5–6 лет : методические рекомендации / О. Г. Ивановская, Л. Я.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Гадасина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С. Ф. Савченко. — Санкт-Петербург : КАРО, 2009. — 128 c. — ISBN 978-5-9925-0312-8. — Текст : электронный // Электронно-библиотечная система IPR BOOKS : [сайт]. —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https://www.iprbookshop.ru/19401.html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(дата обращения: 30.07.2021). — Режим доступа: для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224151"/>
      </p:ext>
    </p:extLst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0897" y="119071"/>
            <a:ext cx="1390008" cy="1798476"/>
          </a:xfrm>
          <a:prstGeom prst="rect">
            <a:avLst/>
          </a:prstGeom>
        </p:spPr>
      </p:pic>
      <p:sp>
        <p:nvSpPr>
          <p:cNvPr id="3" name="Содержимое 3"/>
          <p:cNvSpPr txBox="1">
            <a:spLocks/>
          </p:cNvSpPr>
          <p:nvPr/>
        </p:nvSpPr>
        <p:spPr>
          <a:xfrm>
            <a:off x="4732205" y="226534"/>
            <a:ext cx="7059992" cy="4107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30ACEC">
                  <a:lumMod val="75000"/>
                </a:srgbClr>
              </a:buClr>
              <a:buNone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Бухарина, К. Е. Логопедическая тетрадь для занятий с детьми 4-5 лет с ОНР : учебное пособие / К. Е. Бухарина. — Москва :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2020. — 95 с. — ISBN 978-5-9500674-1-9. — Текст : электронный // Лань : электронно-библиотечная система.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https://e.lanbook.com/book/162107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(дата обращения: 18.08.2021). — Режим доступа: для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  <a:p>
            <a:pPr marL="0" lvl="0" indent="0">
              <a:buClr>
                <a:srgbClr val="30ACEC">
                  <a:lumMod val="75000"/>
                </a:srgbClr>
              </a:buClr>
              <a:buNone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Бухарина, К. Е. Логопедическая тетрадь для занятий с детьми 5-6 лет с ОНР : учебное пособие / К. Е. Бухарина. — Москва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2020. — 96 с. — ISBN 978-5-9500674-0-2. — Текст : электронный // Лань : электронно-библиотечная система. — URL: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https://e.lanbook.com/book/162106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(дата обращения: 18.08.2021). — Режим доступа: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30ACEC">
                  <a:lumMod val="75000"/>
                </a:srgbClr>
              </a:buClr>
              <a:buNone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Бухарина, К. Е. Логопедическая тетрадь для занятий с детьми 6-7 лет с ОНР : учебное пособие / К. Е. Бухарина. — Москва :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2020. — 115 с. — ISBN 978-5-907101-47-0. — Текст : электронный // Лань : электронно-библиотечная система.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https://e.lanbook.com/book/162093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(дата обращения: 18.08.2021). — Режим доступа: для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01759" y="2017217"/>
            <a:ext cx="1505843" cy="19447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07856" y="4462898"/>
            <a:ext cx="1499746" cy="1993565"/>
          </a:xfrm>
          <a:prstGeom prst="rect">
            <a:avLst/>
          </a:prstGeom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623816" y="4652380"/>
            <a:ext cx="5672090" cy="1410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0ACEC">
                  <a:lumMod val="75000"/>
                </a:srgbClr>
              </a:buClr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Краснова, И. Н. Практические занятия по автоматизации звука [с] : учебное пособие / И. Н. Краснова. — Москва :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2015. — 38 с. — ISBN 978-5-691-02184-8. — Текст : электронный // Лань : электронно-библиотечная система.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https://e.lanbook.com/book/96351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(дата обращения: 18.08.2021). — Режим доступа: для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669443654"/>
      </p:ext>
    </p:extLst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2014" y="144728"/>
            <a:ext cx="1280271" cy="16521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2007" y="1440627"/>
            <a:ext cx="1359526" cy="17984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2014" y="3131055"/>
            <a:ext cx="1335140" cy="1725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72007" y="4701994"/>
            <a:ext cx="1408298" cy="1871634"/>
          </a:xfrm>
          <a:prstGeom prst="rect">
            <a:avLst/>
          </a:prstGeom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5070765" y="356406"/>
            <a:ext cx="6899562" cy="6408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0ACEC">
                  <a:lumMod val="75000"/>
                </a:srgbClr>
              </a:buClr>
              <a:buNone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Бакиева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Н. З. Тетрадь-тренажер для закрепления звука "С" у детей дошкольного возраста : учебное пособие / Н. З.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Бакиева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— Москва :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2019. — 79 с. — ISBN 978-5-00136-025-4. — Текст : электронный // Лань : электронно-библиотечная система. —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ru-RU" sz="3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https://e.lanbook.com/book/162056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(дата обращения: 18.08.2021). — Режим доступа: для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0ACEC">
                  <a:lumMod val="75000"/>
                </a:srgbClr>
              </a:buClr>
              <a:buNone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Бакиева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Н. З. Тетрадь-тренажер для закрепления звука "К" у детей дошкольного возраста : учебное пособие / Н. З.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Бакиева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— Москва :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2019. — 79 с. — ISBN 978-5-00136-027-8. — Текст : электронный // Лань : электронно-библиотечная система. —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ru-RU" sz="3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https://e.lanbook.com/book/162058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(дата обращения: 18.08.2021). — Режим доступа: для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0ACEC">
                  <a:lumMod val="75000"/>
                </a:srgbClr>
              </a:buClr>
              <a:buNone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Бакиева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Н. З. Тетрадь-тренажер для закрепления звука "Ш" у детей дошкольного возраста : учебное пособие / Н. З.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Бакиева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— Москва :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2019. — 77 с. — ISBN 978-5-00136-026-1. — Текст : электронный // Лань : электронно-библиотечная система. —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ru-RU" sz="3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https://e.lanbook.com/book/162057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(дата обращения: 18.08.2021). — Режим доступа: для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пользователей.     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ru-RU" sz="3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30ACEC">
                  <a:lumMod val="75000"/>
                </a:srgbClr>
              </a:buClr>
              <a:buNone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Бакиева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Н. З. Тетрадь-тренажер для закрепления звука "Л" у детей дошкольного возраста : учебное пособие / Н. З.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Бакиева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— Москва :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2018. — 88 с. — ISBN 978-5-907013-48-3. — Текст : электронный // Лань : электронно-библиотечная система. —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ru-RU" sz="3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https://e.lanbook.com/book/162091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(дата обращения: 18.08.2021). — Режим доступа: для </a:t>
            </a:r>
            <a:r>
              <a:rPr kumimoji="0" lang="ru-RU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481694"/>
      </p:ext>
    </p:extLst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3643" y="266082"/>
            <a:ext cx="1371719" cy="19082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9462" y="2328675"/>
            <a:ext cx="1420491" cy="20423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3643" y="4533831"/>
            <a:ext cx="1408298" cy="2017951"/>
          </a:xfrm>
          <a:prstGeom prst="rect">
            <a:avLst/>
          </a:prstGeom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5771407" y="219147"/>
            <a:ext cx="6020789" cy="6408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0ACEC">
                  <a:lumMod val="75000"/>
                </a:srgbClr>
              </a:buClr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Архипова, Е. Ф. Логопедическая тетрадь для автоматизации звука [Л] / Е. Ф. Архипова, И. В. Южанина. — 2-е изд. — Москва : Изд-во В. Секачев, 2019. — 82 c. — ISBN 978-5-4481-0443-5. — Текст : электронный // Электронно-библиотечная система IPR BOOKS : [сайт]. —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https://www.iprbookshop.ru/90104.html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(дата обращения: 04.08.2021). — Режим доступа: для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30ACEC">
                  <a:lumMod val="75000"/>
                </a:srgbClr>
              </a:buClr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Архипова, Е. Ф. Логопедическая тетрадь для автоматизации звука [Р] / Е. Ф. Архипова, И. В. Южанина. — 2-е изд. — Москва : Изд-во В. Секачев, 2019. — 77 c. — ISBN 978-5-4481-0445-9. — Текст : электронный // Электронно-библиотечная система IPR BOOKS : [сайт]. —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https://www.iprbookshop.ru/90105.html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(дата обращения: 04.08.2021). — Режим доступа: для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30ACEC">
                  <a:lumMod val="75000"/>
                </a:srgbClr>
              </a:buClr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Архипова, Е. Ф. Логопедическая тетрадь для автоматизации звука [Ш] / Е. Ф. Архипова, И. В. Южанина. — Москва : Изд-во В. Секачев, 2019. — 72 c. — ISBN 978-5-4481-0447-3. — Текст : электронный // Электронно-библиотечная система IPR BOOKS : [сайт]. —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https://www.iprbookshop.ru/90106.html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(дата обращения: 04.08.2021). — Режим доступа: для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366462396"/>
      </p:ext>
    </p:extLst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8214" y="210519"/>
            <a:ext cx="1225402" cy="16155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3836" y="2298606"/>
            <a:ext cx="1304657" cy="17070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8214" y="4478140"/>
            <a:ext cx="1365622" cy="1963082"/>
          </a:xfrm>
          <a:prstGeom prst="rect">
            <a:avLst/>
          </a:prstGeom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5848486" y="457946"/>
            <a:ext cx="5896209" cy="354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0ACEC">
                  <a:lumMod val="75000"/>
                </a:srgbClr>
              </a:buClr>
              <a:buNone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Костюк, А. В. Логопедическая тетрадь. Звук Л : учебное пособие / А. В. Костюк. — Москва :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2013. — 47 с. — ISBN 978-5-691-01940-1. — Текст : электронный // Лань : электронно-библиотечная система. —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https://e.lanbook.com/book/96327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(дата обращения: 18.08.2021). — Режим доступа: для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пользователей.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30ACEC">
                  <a:lumMod val="75000"/>
                </a:srgbClr>
              </a:buClr>
              <a:buNone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Костюк, А. В. Логопедическая тетрадь. Звук Ш : учебное пособие / А. В. Костюк. — Москва :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2013. — 47 с. — ISBN 978-5-691-01962-3. — Текст : электронный // Лань : электронно-библиотечная система. —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ru-RU" sz="19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https://e.lanbook.com/book/96328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(дата обращения: 18.08.2021). — Режим доступа: для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5622856" y="4596893"/>
            <a:ext cx="5955586" cy="1708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Османова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Г. А. Логопедические прописи для дошколят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учебное пособие / Г.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Османова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— Санкт-Петербург : КАРО, 2019. — 56 с. — ISBN 978-5-9925-0993-9. — Текст : электронный // Лань : электронно-библиотечная система. — URL: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https://e.lanbook.com/book/164157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(дата обращения: 22.10.2021). — Режим доступа: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авториз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пользователей.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929396"/>
      </p:ext>
    </p:extLst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7482" y="260622"/>
            <a:ext cx="1316850" cy="18716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398" y="1756913"/>
            <a:ext cx="1316850" cy="1871634"/>
          </a:xfrm>
          <a:prstGeom prst="rect">
            <a:avLst/>
          </a:prstGeom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5506830" y="510639"/>
            <a:ext cx="5782952" cy="3740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0ACEC">
                  <a:lumMod val="75000"/>
                </a:srgbClr>
              </a:buClr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Тверская, О. Н. Логопедическая ритмика. Конспекты занятий с музыкальным сопровождением для детей 5-6 лет : электронное учебно-практическое пособие / О. Н. Тверская, Е. В. Каменских, В. Н. Беляева. — Пермь : Пермский государственный гуманитарно-педагогический университет, 2011. — 190 c. — Текст : электронный // Электронно-библиотечная система IPR BOOKS : [сайт]. —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https://www.iprbookshop.ru/32055.html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(дата обращения: 04.08.2021). — Режим доступа: для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30ACEC">
                  <a:lumMod val="75000"/>
                </a:srgbClr>
              </a:buClr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Тверская, О. Н. Логопедическая ритмика. Конспекты занятий с музыкальным сопровождением для детей 6-7 лет : электронное учебно-практическое пособие / О. Н. Тверская, Е. В. Каменских, В. Н. Беляева. — Пермь : Пермский государственный гуманитарно-педагогический университет, 2011. — 176 c. — Текст : электронный // Электронно-библиотечная система IPR BOOKS : [сайт]. —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https://www.iprbookshop.ru/32056.html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(дата обращения: 04.08.2021). — Режим доступа: для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84459" y="4225262"/>
            <a:ext cx="1499746" cy="2231329"/>
          </a:xfrm>
          <a:prstGeom prst="rect">
            <a:avLst/>
          </a:prstGeom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5447454" y="4961893"/>
            <a:ext cx="5782952" cy="1462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0ACEC">
                  <a:lumMod val="75000"/>
                </a:srgbClr>
              </a:buClr>
              <a:buNone/>
              <a:defRPr/>
            </a:pP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Т. С. Логопедические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распевки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/ Т. С.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— Санкт-Петербург : КАРО, 2019. — 64 c. — ISBN 978-5-9925-0286-2. — Текст : электронный // Электронно-библиотечная система IPR BOOKS : [сайт]. —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URL: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https://www.iprbookshop.ru/97966.html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(дата обращения: 04.08.2021). — Режим доступа: для </a:t>
            </a:r>
            <a:r>
              <a:rPr kumimoji="0" lang="ru-RU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авторизир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Пользователей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764238"/>
      </p:ext>
    </p:extLst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7807" y="1262933"/>
            <a:ext cx="3763893" cy="251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1786" y="1195399"/>
            <a:ext cx="3513106" cy="52397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3886" y="3917736"/>
            <a:ext cx="3725257" cy="24937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67695" y="437881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ЛОГОПЕДИЧЕСКИЕ ПОСОБИЯ СТУДЕНТОВ ДЕФЕКТОЛОГИЧЕСКОГО ФАКУЛЬТЕТА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4672912"/>
      </p:ext>
    </p:extLst>
  </p:cSld>
  <p:clrMapOvr>
    <a:masterClrMapping/>
  </p:clrMapOvr>
  <p:transition advTm="10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197</TotalTime>
  <Words>986</Words>
  <Application>Microsoft Office PowerPoint</Application>
  <PresentationFormat>Произвольный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Параллакс</vt:lpstr>
      <vt:lpstr>Логопедическая работа с дошкольниками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Логопедическая работа с дошкольниками</dc:title>
  <dc:creator>Сотрудник библиотеки 1</dc:creator>
  <cp:lastModifiedBy>4l</cp:lastModifiedBy>
  <cp:revision>24</cp:revision>
  <dcterms:created xsi:type="dcterms:W3CDTF">2019-11-17T17:04:17Z</dcterms:created>
  <dcterms:modified xsi:type="dcterms:W3CDTF">2021-11-12T11:00:40Z</dcterms:modified>
</cp:coreProperties>
</file>